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65" r:id="rId2"/>
    <p:sldId id="366" r:id="rId3"/>
    <p:sldId id="367" r:id="rId4"/>
    <p:sldId id="368" r:id="rId5"/>
    <p:sldId id="369" r:id="rId6"/>
    <p:sldId id="370" r:id="rId7"/>
    <p:sldId id="371" r:id="rId8"/>
    <p:sldId id="372" r:id="rId9"/>
    <p:sldId id="373" r:id="rId10"/>
    <p:sldId id="374" r:id="rId11"/>
    <p:sldId id="375" r:id="rId12"/>
    <p:sldId id="376" r:id="rId13"/>
    <p:sldId id="377" r:id="rId14"/>
    <p:sldId id="378" r:id="rId15"/>
    <p:sldId id="379" r:id="rId16"/>
    <p:sldId id="380" r:id="rId17"/>
    <p:sldId id="381" r:id="rId18"/>
    <p:sldId id="382" r:id="rId19"/>
    <p:sldId id="383" r:id="rId20"/>
    <p:sldId id="384" r:id="rId21"/>
    <p:sldId id="385" r:id="rId22"/>
    <p:sldId id="386" r:id="rId23"/>
    <p:sldId id="396" r:id="rId24"/>
    <p:sldId id="387" r:id="rId25"/>
    <p:sldId id="388" r:id="rId26"/>
    <p:sldId id="389" r:id="rId27"/>
    <p:sldId id="390" r:id="rId28"/>
    <p:sldId id="391" r:id="rId29"/>
    <p:sldId id="392" r:id="rId30"/>
    <p:sldId id="393" r:id="rId31"/>
    <p:sldId id="394" r:id="rId32"/>
    <p:sldId id="395" r:id="rId33"/>
  </p:sldIdLst>
  <p:sldSz cx="9144000" cy="6858000" type="screen4x3"/>
  <p:notesSz cx="6858000" cy="9144000"/>
  <p:defaultTextStyle>
    <a:defPPr>
      <a:defRPr lang="en-US"/>
    </a:defPPr>
    <a:lvl1pPr algn="l" rtl="0" fontAlgn="base">
      <a:spcBef>
        <a:spcPct val="0"/>
      </a:spcBef>
      <a:spcAft>
        <a:spcPct val="0"/>
      </a:spcAft>
      <a:defRPr sz="2800" b="1" kern="1200">
        <a:solidFill>
          <a:schemeClr val="bg1"/>
        </a:solidFill>
        <a:latin typeface="Tahoma" pitchFamily="34" charset="0"/>
        <a:ea typeface="+mn-ea"/>
        <a:cs typeface="Arial" charset="0"/>
      </a:defRPr>
    </a:lvl1pPr>
    <a:lvl2pPr marL="457200" algn="l" rtl="0" fontAlgn="base">
      <a:spcBef>
        <a:spcPct val="0"/>
      </a:spcBef>
      <a:spcAft>
        <a:spcPct val="0"/>
      </a:spcAft>
      <a:defRPr sz="2800" b="1" kern="1200">
        <a:solidFill>
          <a:schemeClr val="bg1"/>
        </a:solidFill>
        <a:latin typeface="Tahoma" pitchFamily="34" charset="0"/>
        <a:ea typeface="+mn-ea"/>
        <a:cs typeface="Arial" charset="0"/>
      </a:defRPr>
    </a:lvl2pPr>
    <a:lvl3pPr marL="914400" algn="l" rtl="0" fontAlgn="base">
      <a:spcBef>
        <a:spcPct val="0"/>
      </a:spcBef>
      <a:spcAft>
        <a:spcPct val="0"/>
      </a:spcAft>
      <a:defRPr sz="2800" b="1" kern="1200">
        <a:solidFill>
          <a:schemeClr val="bg1"/>
        </a:solidFill>
        <a:latin typeface="Tahoma" pitchFamily="34" charset="0"/>
        <a:ea typeface="+mn-ea"/>
        <a:cs typeface="Arial" charset="0"/>
      </a:defRPr>
    </a:lvl3pPr>
    <a:lvl4pPr marL="1371600" algn="l" rtl="0" fontAlgn="base">
      <a:spcBef>
        <a:spcPct val="0"/>
      </a:spcBef>
      <a:spcAft>
        <a:spcPct val="0"/>
      </a:spcAft>
      <a:defRPr sz="2800" b="1" kern="1200">
        <a:solidFill>
          <a:schemeClr val="bg1"/>
        </a:solidFill>
        <a:latin typeface="Tahoma" pitchFamily="34" charset="0"/>
        <a:ea typeface="+mn-ea"/>
        <a:cs typeface="Arial" charset="0"/>
      </a:defRPr>
    </a:lvl4pPr>
    <a:lvl5pPr marL="1828800" algn="l" rtl="0" fontAlgn="base">
      <a:spcBef>
        <a:spcPct val="0"/>
      </a:spcBef>
      <a:spcAft>
        <a:spcPct val="0"/>
      </a:spcAft>
      <a:defRPr sz="2800" b="1" kern="1200">
        <a:solidFill>
          <a:schemeClr val="bg1"/>
        </a:solidFill>
        <a:latin typeface="Tahoma" pitchFamily="34" charset="0"/>
        <a:ea typeface="+mn-ea"/>
        <a:cs typeface="Arial" charset="0"/>
      </a:defRPr>
    </a:lvl5pPr>
    <a:lvl6pPr marL="2286000" algn="l" defTabSz="914400" rtl="0" eaLnBrk="1" latinLnBrk="0" hangingPunct="1">
      <a:defRPr sz="2800" b="1" kern="1200">
        <a:solidFill>
          <a:schemeClr val="bg1"/>
        </a:solidFill>
        <a:latin typeface="Tahoma" pitchFamily="34" charset="0"/>
        <a:ea typeface="+mn-ea"/>
        <a:cs typeface="Arial" charset="0"/>
      </a:defRPr>
    </a:lvl6pPr>
    <a:lvl7pPr marL="2743200" algn="l" defTabSz="914400" rtl="0" eaLnBrk="1" latinLnBrk="0" hangingPunct="1">
      <a:defRPr sz="2800" b="1" kern="1200">
        <a:solidFill>
          <a:schemeClr val="bg1"/>
        </a:solidFill>
        <a:latin typeface="Tahoma" pitchFamily="34" charset="0"/>
        <a:ea typeface="+mn-ea"/>
        <a:cs typeface="Arial" charset="0"/>
      </a:defRPr>
    </a:lvl7pPr>
    <a:lvl8pPr marL="3200400" algn="l" defTabSz="914400" rtl="0" eaLnBrk="1" latinLnBrk="0" hangingPunct="1">
      <a:defRPr sz="2800" b="1" kern="1200">
        <a:solidFill>
          <a:schemeClr val="bg1"/>
        </a:solidFill>
        <a:latin typeface="Tahoma" pitchFamily="34" charset="0"/>
        <a:ea typeface="+mn-ea"/>
        <a:cs typeface="Arial" charset="0"/>
      </a:defRPr>
    </a:lvl8pPr>
    <a:lvl9pPr marL="3657600" algn="l" defTabSz="914400" rtl="0" eaLnBrk="1" latinLnBrk="0" hangingPunct="1">
      <a:defRPr sz="2800" b="1" kern="1200">
        <a:solidFill>
          <a:schemeClr val="bg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A300"/>
    <a:srgbClr val="33CC33"/>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EED7F6-DFB0-4F9F-B2D3-264D05D44778}" type="datetimeFigureOut">
              <a:rPr lang="en-US" smtClean="0"/>
              <a:t>4/12/2014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5D79AE-9447-4DE5-8734-33CD48E005B5}" type="slidenum">
              <a:rPr lang="en-US" smtClean="0"/>
              <a:t>‹#›</a:t>
            </a:fld>
            <a:endParaRPr lang="en-US"/>
          </a:p>
        </p:txBody>
      </p:sp>
    </p:spTree>
    <p:extLst>
      <p:ext uri="{BB962C8B-B14F-4D97-AF65-F5344CB8AC3E}">
        <p14:creationId xmlns:p14="http://schemas.microsoft.com/office/powerpoint/2010/main" val="623061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10</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11</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12</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13</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14</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15</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16</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17</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18</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19</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20</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21</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22</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23</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24</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25</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26</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27</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28</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29</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30</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31</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32</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4</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5</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6</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7</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8</a:t>
            </a:fld>
            <a:endParaRPr lang="en-US"/>
          </a:p>
        </p:txBody>
      </p:sp>
    </p:spTree>
    <p:extLst>
      <p:ext uri="{BB962C8B-B14F-4D97-AF65-F5344CB8AC3E}">
        <p14:creationId xmlns:p14="http://schemas.microsoft.com/office/powerpoint/2010/main" val="2788238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D79AE-9447-4DE5-8734-33CD48E005B5}" type="slidenum">
              <a:rPr lang="en-US" smtClean="0"/>
              <a:t>9</a:t>
            </a:fld>
            <a:endParaRPr lang="en-US"/>
          </a:p>
        </p:txBody>
      </p:sp>
    </p:spTree>
    <p:extLst>
      <p:ext uri="{BB962C8B-B14F-4D97-AF65-F5344CB8AC3E}">
        <p14:creationId xmlns:p14="http://schemas.microsoft.com/office/powerpoint/2010/main" val="2788238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09012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301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35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3430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6382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3883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6585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204017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036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82878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85210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5pPr>
      <a:lvl6pPr marL="4572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6pPr>
      <a:lvl7pPr marL="9144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7pPr>
      <a:lvl8pPr marL="13716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8pPr>
      <a:lvl9pPr marL="18288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7.gif"/><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r>
              <a:rPr lang="en-US" dirty="0"/>
              <a:t>THE LIFE OF CHRIST</a:t>
            </a:r>
          </a:p>
          <a:p>
            <a:pPr algn="ctr"/>
            <a:r>
              <a:rPr lang="en-US" dirty="0"/>
              <a:t>PART </a:t>
            </a:r>
            <a:r>
              <a:rPr lang="en-US" dirty="0" smtClean="0"/>
              <a:t>43</a:t>
            </a:r>
          </a:p>
          <a:p>
            <a:pPr algn="ctr"/>
            <a:r>
              <a:rPr lang="en-US" dirty="0"/>
              <a:t>Matthew 14, Mark 6, Luke 9 and John 6</a:t>
            </a:r>
          </a:p>
        </p:txBody>
      </p:sp>
    </p:spTree>
    <p:extLst>
      <p:ext uri="{BB962C8B-B14F-4D97-AF65-F5344CB8AC3E}">
        <p14:creationId xmlns:p14="http://schemas.microsoft.com/office/powerpoint/2010/main" val="404697864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33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Ezekiel 33:31 "So they come to you as people do, they sit before you </a:t>
            </a:r>
            <a:r>
              <a:rPr lang="en-US" i="1" dirty="0"/>
              <a:t>as </a:t>
            </a:r>
            <a:r>
              <a:rPr lang="en-US" dirty="0"/>
              <a:t>My people, and they hear your words, but they do not do them; for with their mouth they show much love, </a:t>
            </a:r>
            <a:r>
              <a:rPr lang="en-US" i="1" dirty="0"/>
              <a:t>but </a:t>
            </a:r>
            <a:r>
              <a:rPr lang="en-US" dirty="0"/>
              <a:t>their hearts pursue their </a:t>
            </a:r>
            <a:r>
              <a:rPr lang="en-US" i="1" dirty="0"/>
              <a:t>own </a:t>
            </a:r>
            <a:r>
              <a:rPr lang="en-US" dirty="0"/>
              <a:t>gain.  </a:t>
            </a:r>
            <a:r>
              <a:rPr lang="en-US" baseline="30000" dirty="0"/>
              <a:t>32</a:t>
            </a:r>
            <a:r>
              <a:rPr lang="en-US" dirty="0"/>
              <a:t> "Indeed you </a:t>
            </a:r>
            <a:r>
              <a:rPr lang="en-US" i="1" dirty="0"/>
              <a:t>are </a:t>
            </a:r>
            <a:r>
              <a:rPr lang="en-US" dirty="0"/>
              <a:t>to them as a very lovely song of one who has a pleasant voice and can play well on an instrument; for they hear your words, but they do not do them.  </a:t>
            </a:r>
            <a:r>
              <a:rPr lang="en-US" baseline="30000" dirty="0"/>
              <a:t>33</a:t>
            </a:r>
            <a:r>
              <a:rPr lang="en-US" dirty="0"/>
              <a:t> "And when this comes to pass -- surely it will come -- then they will know that a prophet has been among them."</a:t>
            </a:r>
          </a:p>
        </p:txBody>
      </p:sp>
    </p:spTree>
    <p:extLst>
      <p:ext uri="{BB962C8B-B14F-4D97-AF65-F5344CB8AC3E}">
        <p14:creationId xmlns:p14="http://schemas.microsoft.com/office/powerpoint/2010/main" val="346299741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 y="0"/>
            <a:ext cx="5427657" cy="489364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sz="2400" dirty="0"/>
              <a:t>Mark 6:21 Then an opportune day came when Herod on his birthday gave a feast for his nobles, the high officers, and the chief </a:t>
            </a:r>
            <a:r>
              <a:rPr lang="en-US" sz="2400" i="1" dirty="0"/>
              <a:t>men </a:t>
            </a:r>
            <a:r>
              <a:rPr lang="en-US" sz="2400" dirty="0"/>
              <a:t>of Galilee.  </a:t>
            </a:r>
            <a:r>
              <a:rPr lang="en-US" sz="2400" baseline="30000" dirty="0"/>
              <a:t>22</a:t>
            </a:r>
            <a:r>
              <a:rPr lang="en-US" sz="2400" dirty="0"/>
              <a:t> And when Herodias' daughter herself came in and danced, and pleased Herod and those who sat with him, the king said to the girl, "Ask me whatever you want, and I will give </a:t>
            </a:r>
            <a:r>
              <a:rPr lang="en-US" sz="2400" i="1" dirty="0"/>
              <a:t>it </a:t>
            </a:r>
            <a:r>
              <a:rPr lang="en-US" sz="2400" dirty="0"/>
              <a:t>to you."  </a:t>
            </a:r>
            <a:r>
              <a:rPr lang="en-US" sz="2400" baseline="30000" dirty="0"/>
              <a:t>23</a:t>
            </a:r>
            <a:r>
              <a:rPr lang="en-US" sz="2400" dirty="0"/>
              <a:t> He also swore to her, "Whatever you ask me, I will give you, up to half of my kingdom."</a:t>
            </a:r>
          </a:p>
        </p:txBody>
      </p:sp>
      <p:pic>
        <p:nvPicPr>
          <p:cNvPr id="4" name="Picture 2" descr="D:\2-Bible Pics-Nt\John the Baptist\Herodias' Daughter 67-3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7657" y="0"/>
            <a:ext cx="3694571"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62366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33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smtClean="0"/>
              <a:t>Mark </a:t>
            </a:r>
            <a:r>
              <a:rPr lang="en-US" dirty="0"/>
              <a:t>6:24 So she went out and said to her mother, "What shall I ask?" And she said, "The head of John the Baptist!"  </a:t>
            </a:r>
            <a:r>
              <a:rPr lang="en-US" baseline="30000" dirty="0"/>
              <a:t>25</a:t>
            </a:r>
            <a:r>
              <a:rPr lang="en-US" dirty="0"/>
              <a:t> Immediately she came in with haste to the king and asked, saying, "I want you to give me at once the head of John the Baptist on a platter."  </a:t>
            </a:r>
            <a:r>
              <a:rPr lang="en-US" baseline="30000" dirty="0"/>
              <a:t>26</a:t>
            </a:r>
            <a:r>
              <a:rPr lang="en-US" dirty="0"/>
              <a:t> And the king was exceedingly sorry; </a:t>
            </a:r>
            <a:r>
              <a:rPr lang="en-US" i="1" dirty="0"/>
              <a:t>yet, </a:t>
            </a:r>
            <a:r>
              <a:rPr lang="en-US" dirty="0"/>
              <a:t>because of the oaths and because of those who sat with him, he did not want to refuse her.</a:t>
            </a:r>
          </a:p>
          <a:p>
            <a:r>
              <a:rPr lang="en-US" dirty="0"/>
              <a:t> </a:t>
            </a:r>
          </a:p>
        </p:txBody>
      </p:sp>
    </p:spTree>
    <p:extLst>
      <p:ext uri="{BB962C8B-B14F-4D97-AF65-F5344CB8AC3E}">
        <p14:creationId xmlns:p14="http://schemas.microsoft.com/office/powerpoint/2010/main" val="161424223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4572000" cy="489364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sz="2400" dirty="0"/>
              <a:t>Mark 6:27 Immediately the king sent an executioner and commanded his head to be brought. And he went and beheaded him in prison,  </a:t>
            </a:r>
            <a:r>
              <a:rPr lang="en-US" sz="2400" baseline="30000" dirty="0"/>
              <a:t>28</a:t>
            </a:r>
            <a:r>
              <a:rPr lang="en-US" sz="2400" dirty="0"/>
              <a:t> brought his head on a platter, and gave it to the girl; and the girl gave it to her mother.  </a:t>
            </a:r>
            <a:r>
              <a:rPr lang="en-US" sz="2400" baseline="30000" dirty="0"/>
              <a:t>29</a:t>
            </a:r>
            <a:r>
              <a:rPr lang="en-US" sz="2400" dirty="0"/>
              <a:t> When his disciples heard </a:t>
            </a:r>
            <a:r>
              <a:rPr lang="en-US" sz="2400" i="1" dirty="0"/>
              <a:t>of it, </a:t>
            </a:r>
            <a:r>
              <a:rPr lang="en-US" sz="2400" dirty="0"/>
              <a:t>they came and took away his corpse and laid it in a tomb.</a:t>
            </a:r>
          </a:p>
          <a:p>
            <a:r>
              <a:rPr lang="en-US" sz="2400" dirty="0"/>
              <a:t> </a:t>
            </a:r>
          </a:p>
        </p:txBody>
      </p:sp>
      <p:pic>
        <p:nvPicPr>
          <p:cNvPr id="2050" name="Picture 2" descr="D:\2-Bible Pics-Nt\John the Baptist\Death\John_ Bapt s head 1197-6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5541" y="0"/>
            <a:ext cx="4598459"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67455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3901142"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7:28  "For I say to you, among those born of women there is not a greater prophet than John the Baptist</a:t>
            </a:r>
          </a:p>
        </p:txBody>
      </p:sp>
      <p:pic>
        <p:nvPicPr>
          <p:cNvPr id="3" name="Picture 2" descr="D:\2-Bible Pics-Nt\John the Baptist\Death\John Bapt. burial 1175-1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1142" y="18143"/>
            <a:ext cx="5238801" cy="4598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20151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33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Mark 6:30 Then the apostles gathered to Jesus and told Him all things, both what they had done and what they had taught.  </a:t>
            </a:r>
            <a:r>
              <a:rPr lang="en-US" baseline="30000" dirty="0"/>
              <a:t>31</a:t>
            </a:r>
            <a:r>
              <a:rPr lang="en-US" dirty="0"/>
              <a:t> And He said to them, "Come aside by yourselves to a deserted place and rest a while." For there were many coming and going, and they did not even have time to eat.  </a:t>
            </a:r>
            <a:r>
              <a:rPr lang="en-US" baseline="30000" dirty="0"/>
              <a:t>32</a:t>
            </a:r>
            <a:r>
              <a:rPr lang="en-US" dirty="0"/>
              <a:t> So they departed to a deserted place in the boat by themselves.</a:t>
            </a:r>
          </a:p>
          <a:p>
            <a:r>
              <a:rPr lang="en-US" dirty="0"/>
              <a:t> </a:t>
            </a:r>
          </a:p>
        </p:txBody>
      </p:sp>
    </p:spTree>
    <p:extLst>
      <p:ext uri="{BB962C8B-B14F-4D97-AF65-F5344CB8AC3E}">
        <p14:creationId xmlns:p14="http://schemas.microsoft.com/office/powerpoint/2010/main" val="56279482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33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14, Mark 6, Luke 9, and John 6 record the feeding of the 5000. </a:t>
            </a:r>
            <a:endParaRPr lang="en-US" dirty="0"/>
          </a:p>
        </p:txBody>
      </p:sp>
    </p:spTree>
    <p:extLst>
      <p:ext uri="{BB962C8B-B14F-4D97-AF65-F5344CB8AC3E}">
        <p14:creationId xmlns:p14="http://schemas.microsoft.com/office/powerpoint/2010/main" val="143830776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33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6:1 After these things Jesus went over the Sea of Galilee, </a:t>
            </a:r>
            <a:r>
              <a:rPr lang="en-US" dirty="0" smtClean="0"/>
              <a:t>which is</a:t>
            </a:r>
            <a:r>
              <a:rPr lang="en-US" dirty="0"/>
              <a:t> </a:t>
            </a:r>
            <a:r>
              <a:rPr lang="en-US" i="1" dirty="0" smtClean="0"/>
              <a:t>the</a:t>
            </a:r>
            <a:r>
              <a:rPr lang="en-US" i="1" dirty="0"/>
              <a:t> Sea </a:t>
            </a:r>
            <a:r>
              <a:rPr lang="en-US" dirty="0"/>
              <a:t>of </a:t>
            </a:r>
            <a:r>
              <a:rPr lang="en-US" dirty="0" err="1"/>
              <a:t>Tiberias</a:t>
            </a:r>
            <a:r>
              <a:rPr lang="en-US" dirty="0"/>
              <a:t>. </a:t>
            </a:r>
            <a:r>
              <a:rPr lang="en-US" baseline="30000" dirty="0" smtClean="0"/>
              <a:t>2</a:t>
            </a:r>
            <a:r>
              <a:rPr lang="en-US" dirty="0"/>
              <a:t> Then a great multitude followed Him, because they saw His signs which He performed on those who were diseased.  </a:t>
            </a:r>
            <a:r>
              <a:rPr lang="en-US" baseline="30000" dirty="0"/>
              <a:t>3</a:t>
            </a:r>
            <a:r>
              <a:rPr lang="en-US" dirty="0"/>
              <a:t> And Jesus went up on the mountain, and there He sat with His disciples.  </a:t>
            </a:r>
            <a:r>
              <a:rPr lang="en-US" baseline="30000" dirty="0"/>
              <a:t>4</a:t>
            </a:r>
            <a:r>
              <a:rPr lang="en-US" dirty="0"/>
              <a:t> Now the Passover, a feast of the Jews, was near.</a:t>
            </a:r>
          </a:p>
          <a:p>
            <a:endParaRPr lang="en-US" dirty="0"/>
          </a:p>
        </p:txBody>
      </p:sp>
    </p:spTree>
    <p:extLst>
      <p:ext uri="{BB962C8B-B14F-4D97-AF65-F5344CB8AC3E}">
        <p14:creationId xmlns:p14="http://schemas.microsoft.com/office/powerpoint/2010/main" val="136608249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33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5334000" cy="698652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The Sea of Galilee has had many names such as, Sea of </a:t>
            </a:r>
            <a:r>
              <a:rPr lang="en-US" dirty="0" err="1"/>
              <a:t>Chinnereth</a:t>
            </a:r>
            <a:r>
              <a:rPr lang="en-US" dirty="0"/>
              <a:t> (Num. 34:11), Sea of </a:t>
            </a:r>
            <a:r>
              <a:rPr lang="en-US" dirty="0" err="1"/>
              <a:t>Chinneroth</a:t>
            </a:r>
            <a:r>
              <a:rPr lang="en-US" dirty="0"/>
              <a:t> (Jos. 12:3), Lake </a:t>
            </a:r>
            <a:r>
              <a:rPr lang="en-US" dirty="0" err="1"/>
              <a:t>Genessaret</a:t>
            </a:r>
            <a:r>
              <a:rPr lang="en-US" dirty="0"/>
              <a:t> (</a:t>
            </a:r>
            <a:r>
              <a:rPr lang="en-US" dirty="0" err="1"/>
              <a:t>Lk</a:t>
            </a:r>
            <a:r>
              <a:rPr lang="en-US" dirty="0"/>
              <a:t>. 5:1), and the Sea of </a:t>
            </a:r>
            <a:r>
              <a:rPr lang="en-US" dirty="0" err="1"/>
              <a:t>Tiberias</a:t>
            </a:r>
            <a:r>
              <a:rPr lang="en-US" dirty="0"/>
              <a:t> as used here. It received this latter name because of the city Tiberius located on the western shore, which Herod Antipas founded around A.D. 20 and named in honor of Emperor Tiberius (</a:t>
            </a:r>
            <a:r>
              <a:rPr lang="en-US" dirty="0" err="1"/>
              <a:t>F.F</a:t>
            </a:r>
            <a:r>
              <a:rPr lang="en-US" dirty="0"/>
              <a:t>. Bruce - The Gospel &amp; Epistles of John p. 142).</a:t>
            </a:r>
          </a:p>
          <a:p>
            <a:endParaRPr lang="en-US" dirty="0"/>
          </a:p>
        </p:txBody>
      </p:sp>
      <p:pic>
        <p:nvPicPr>
          <p:cNvPr id="5123" name="Picture 3" descr="http://mrcapwebpage.com/vcsbible/SeaGalil.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0"/>
            <a:ext cx="3810000" cy="4905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302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33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6:5 Then Jesus lifted up </a:t>
            </a:r>
            <a:r>
              <a:rPr lang="en-US" i="1" dirty="0"/>
              <a:t>His </a:t>
            </a:r>
            <a:r>
              <a:rPr lang="en-US" dirty="0"/>
              <a:t>eyes, and seeing a great multitude coming toward Him, He said to Philip, "Where shall we buy bread, that these may eat?"  </a:t>
            </a:r>
            <a:r>
              <a:rPr lang="en-US" baseline="30000" dirty="0"/>
              <a:t>6</a:t>
            </a:r>
            <a:r>
              <a:rPr lang="en-US" dirty="0"/>
              <a:t> But this He said to test him, for He Himself knew what He would do.  </a:t>
            </a:r>
            <a:r>
              <a:rPr lang="en-US" baseline="30000" dirty="0"/>
              <a:t>7</a:t>
            </a:r>
            <a:r>
              <a:rPr lang="en-US" dirty="0"/>
              <a:t> Philip answered Him, "Two hundred denarii worth of bread is not sufficient for them, that every one of them may have a little."</a:t>
            </a:r>
          </a:p>
          <a:p>
            <a:r>
              <a:rPr lang="en-US" dirty="0"/>
              <a:t> </a:t>
            </a:r>
          </a:p>
          <a:p>
            <a:endParaRPr lang="en-US" dirty="0"/>
          </a:p>
        </p:txBody>
      </p:sp>
    </p:spTree>
    <p:extLst>
      <p:ext uri="{BB962C8B-B14F-4D97-AF65-F5344CB8AC3E}">
        <p14:creationId xmlns:p14="http://schemas.microsoft.com/office/powerpoint/2010/main" val="361048591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33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Mark 6:14 Now King Herod heard </a:t>
            </a:r>
            <a:r>
              <a:rPr lang="en-US" i="1" dirty="0"/>
              <a:t>of Him, </a:t>
            </a:r>
            <a:r>
              <a:rPr lang="en-US" dirty="0"/>
              <a:t>for His name had become well known. And he said, "John the Baptist is risen from the dead, and therefore these powers are at work in him."  </a:t>
            </a:r>
            <a:r>
              <a:rPr lang="en-US" baseline="30000" dirty="0"/>
              <a:t>15</a:t>
            </a:r>
            <a:r>
              <a:rPr lang="en-US" dirty="0"/>
              <a:t> Others said, "It is Elijah." And others said, "It is the Prophet, or like one of the prophets."  </a:t>
            </a:r>
            <a:r>
              <a:rPr lang="en-US" baseline="30000" dirty="0"/>
              <a:t>16</a:t>
            </a:r>
            <a:r>
              <a:rPr lang="en-US" dirty="0"/>
              <a:t> But when Herod heard, he said, "This is John, whom I beheaded; he has been raised from the dead!"  </a:t>
            </a:r>
            <a:r>
              <a:rPr lang="en-US" baseline="30000" dirty="0"/>
              <a:t>17</a:t>
            </a:r>
            <a:r>
              <a:rPr lang="en-US" dirty="0"/>
              <a:t> For Herod himself had sent and laid hold of John, and bound him in prison for the sake of Herodias, his brother Philip's wife; for he had married her.  </a:t>
            </a:r>
            <a:r>
              <a:rPr lang="en-US" baseline="30000" dirty="0"/>
              <a:t>18</a:t>
            </a:r>
            <a:r>
              <a:rPr lang="en-US" dirty="0"/>
              <a:t> For John had said to Herod, "It is not lawful for you to have your brother's wife</a:t>
            </a:r>
            <a:r>
              <a:rPr lang="en-US" dirty="0" smtClean="0"/>
              <a:t>."</a:t>
            </a:r>
            <a:endParaRPr lang="en-US" dirty="0"/>
          </a:p>
        </p:txBody>
      </p:sp>
    </p:spTree>
    <p:extLst>
      <p:ext uri="{BB962C8B-B14F-4D97-AF65-F5344CB8AC3E}">
        <p14:creationId xmlns:p14="http://schemas.microsoft.com/office/powerpoint/2010/main" val="324749334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33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55564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Mark 6:35 When the day was now far spent, His disciples came to Him and said, "This is a deserted place, and already the hour </a:t>
            </a:r>
            <a:r>
              <a:rPr lang="en-US" i="1" dirty="0"/>
              <a:t>is </a:t>
            </a:r>
            <a:r>
              <a:rPr lang="en-US" dirty="0"/>
              <a:t>late.  </a:t>
            </a:r>
            <a:r>
              <a:rPr lang="en-US" baseline="30000" dirty="0"/>
              <a:t>36</a:t>
            </a:r>
            <a:r>
              <a:rPr lang="en-US" dirty="0"/>
              <a:t> "Send them away, that they may go into the surrounding country and villages and buy themselves bread; for they have nothing to eat."  </a:t>
            </a:r>
            <a:r>
              <a:rPr lang="en-US" baseline="30000" dirty="0"/>
              <a:t>37</a:t>
            </a:r>
            <a:r>
              <a:rPr lang="en-US" dirty="0"/>
              <a:t> But He answered and said to them, "You give them something to eat." And they said to Him, "Shall we go and buy two hundred denarii worth of bread and give them </a:t>
            </a:r>
            <a:r>
              <a:rPr lang="en-US" i="1" dirty="0"/>
              <a:t>something </a:t>
            </a:r>
            <a:r>
              <a:rPr lang="en-US" dirty="0"/>
              <a:t>to eat?"  </a:t>
            </a:r>
            <a:r>
              <a:rPr lang="en-US" baseline="30000" dirty="0"/>
              <a:t>38</a:t>
            </a:r>
            <a:r>
              <a:rPr lang="en-US" dirty="0"/>
              <a:t> But He said to them, "How many loaves do you have? Go and see." And when they found out they said, "Five, and two fish." (See also Mt. 14:15-17; </a:t>
            </a:r>
            <a:r>
              <a:rPr lang="en-US" dirty="0" err="1"/>
              <a:t>Lk</a:t>
            </a:r>
            <a:r>
              <a:rPr lang="en-US" dirty="0"/>
              <a:t>. 9:12-13)</a:t>
            </a:r>
          </a:p>
          <a:p>
            <a:endParaRPr lang="en-US" dirty="0"/>
          </a:p>
        </p:txBody>
      </p:sp>
    </p:spTree>
    <p:extLst>
      <p:ext uri="{BB962C8B-B14F-4D97-AF65-F5344CB8AC3E}">
        <p14:creationId xmlns:p14="http://schemas.microsoft.com/office/powerpoint/2010/main" val="395056273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5239041"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6:8 One of His disciples, Andrew, Simon Peter's brother, said to Him,  </a:t>
            </a:r>
            <a:r>
              <a:rPr lang="en-US" baseline="30000" dirty="0"/>
              <a:t>9</a:t>
            </a:r>
            <a:r>
              <a:rPr lang="en-US" dirty="0"/>
              <a:t> "There is a lad here who has five barley loaves and two small fish, but what are they among so many?"</a:t>
            </a:r>
          </a:p>
          <a:p>
            <a:endParaRPr lang="en-US" dirty="0"/>
          </a:p>
        </p:txBody>
      </p:sp>
      <p:pic>
        <p:nvPicPr>
          <p:cNvPr id="4" name="Picture 2" descr="D:\3-Jesus\07 MIRACLES\Feeding the thousands\Boy gives lunch C-3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9041" y="0"/>
            <a:ext cx="390496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65189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33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Thayer’s Lexicons describes it this way: “ F</a:t>
            </a:r>
            <a:r>
              <a:rPr lang="en-US" i="1" dirty="0"/>
              <a:t>ood composed of flour mixed with water and baked</a:t>
            </a:r>
            <a:r>
              <a:rPr lang="en-US" dirty="0"/>
              <a:t>; the Israelites made it in the form of an oblong or round cake, as thick as one's thumb, and as large as a plate or platter …” </a:t>
            </a:r>
            <a:endParaRPr lang="en-US" dirty="0"/>
          </a:p>
        </p:txBody>
      </p:sp>
    </p:spTree>
    <p:extLst>
      <p:ext uri="{BB962C8B-B14F-4D97-AF65-F5344CB8AC3E}">
        <p14:creationId xmlns:p14="http://schemas.microsoft.com/office/powerpoint/2010/main" val="216639622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33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6:10  Then Jesus said, "Make the people sit down." Now there was much grass in the place. So the men sat down, in number about five thousand.</a:t>
            </a:r>
          </a:p>
          <a:p>
            <a:endParaRPr lang="en-US" dirty="0"/>
          </a:p>
        </p:txBody>
      </p:sp>
    </p:spTree>
    <p:extLst>
      <p:ext uri="{BB962C8B-B14F-4D97-AF65-F5344CB8AC3E}">
        <p14:creationId xmlns:p14="http://schemas.microsoft.com/office/powerpoint/2010/main" val="280567930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33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The other versions translate the meaning of this Greek word better because the </a:t>
            </a:r>
            <a:r>
              <a:rPr lang="en-US" dirty="0" err="1"/>
              <a:t>NKJV</a:t>
            </a:r>
            <a:r>
              <a:rPr lang="en-US" dirty="0"/>
              <a:t> uses “deserted”, the </a:t>
            </a:r>
            <a:r>
              <a:rPr lang="en-US" dirty="0" err="1"/>
              <a:t>NIV</a:t>
            </a:r>
            <a:r>
              <a:rPr lang="en-US" dirty="0"/>
              <a:t> uses “remote place”, and the </a:t>
            </a:r>
            <a:r>
              <a:rPr lang="en-US" dirty="0" err="1"/>
              <a:t>ESV</a:t>
            </a:r>
            <a:r>
              <a:rPr lang="en-US" dirty="0"/>
              <a:t> uses “desolate place.” This place was a quiet uninhabited place and not only was there grass there, it was green (Mk. 6:39). Jesus had His disciples sit these people down in groups of 50 and 100 (Mk. 6:40).</a:t>
            </a:r>
          </a:p>
          <a:p>
            <a:endParaRPr lang="en-US" dirty="0"/>
          </a:p>
        </p:txBody>
      </p:sp>
    </p:spTree>
    <p:extLst>
      <p:ext uri="{BB962C8B-B14F-4D97-AF65-F5344CB8AC3E}">
        <p14:creationId xmlns:p14="http://schemas.microsoft.com/office/powerpoint/2010/main" val="305366907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 y="0"/>
            <a:ext cx="4749006"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6:11 And Jesus took the loaves, and when He had given thanks He distributed </a:t>
            </a:r>
            <a:r>
              <a:rPr lang="en-US" i="1" dirty="0"/>
              <a:t>them </a:t>
            </a:r>
            <a:r>
              <a:rPr lang="en-US" dirty="0"/>
              <a:t>to the disciples, and the disciples to those sitting down; and likewise of the fish, as much as they wanted.</a:t>
            </a:r>
          </a:p>
          <a:p>
            <a:endParaRPr lang="en-US" dirty="0"/>
          </a:p>
        </p:txBody>
      </p:sp>
      <p:pic>
        <p:nvPicPr>
          <p:cNvPr id="5" name="Picture 2" descr="D:\3-Jesus\07 MIRACLES\Feeding the thousands\Feeding thsnds 1061-1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9007" y="0"/>
            <a:ext cx="4394993"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3246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34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1 Timothy 4:4  For every creature of God </a:t>
            </a:r>
            <a:r>
              <a:rPr lang="en-US" i="1" dirty="0"/>
              <a:t>is </a:t>
            </a:r>
            <a:r>
              <a:rPr lang="en-US" dirty="0"/>
              <a:t>good, and nothing is to be refused if it is received with thanksgiving;  </a:t>
            </a:r>
            <a:r>
              <a:rPr lang="en-US" baseline="30000" dirty="0"/>
              <a:t>5</a:t>
            </a:r>
            <a:r>
              <a:rPr lang="en-US" dirty="0"/>
              <a:t> for it is sanctified by the word of God and prayer.</a:t>
            </a:r>
          </a:p>
        </p:txBody>
      </p:sp>
    </p:spTree>
    <p:extLst>
      <p:ext uri="{BB962C8B-B14F-4D97-AF65-F5344CB8AC3E}">
        <p14:creationId xmlns:p14="http://schemas.microsoft.com/office/powerpoint/2010/main" val="398196640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34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Ephesians 5:18 And do not be drunk with wine, in which is dissipation; but be filled with the Spirit,  </a:t>
            </a:r>
            <a:r>
              <a:rPr lang="en-US" baseline="30000" dirty="0"/>
              <a:t>19</a:t>
            </a:r>
            <a:r>
              <a:rPr lang="en-US" dirty="0"/>
              <a:t> speaking to one another in psalms and hymns and spiritual songs, singing and making melody in your heart to the Lord,  </a:t>
            </a:r>
            <a:r>
              <a:rPr lang="en-US" baseline="30000" dirty="0"/>
              <a:t>20</a:t>
            </a:r>
            <a:r>
              <a:rPr lang="en-US" dirty="0"/>
              <a:t> giving thanks always for all things to God the Father in the name of our Lord Jesus Christ,</a:t>
            </a:r>
          </a:p>
        </p:txBody>
      </p:sp>
    </p:spTree>
    <p:extLst>
      <p:ext uri="{BB962C8B-B14F-4D97-AF65-F5344CB8AC3E}">
        <p14:creationId xmlns:p14="http://schemas.microsoft.com/office/powerpoint/2010/main" val="418334670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34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6:12 So when they were filled, He said to His disciples, "Gather up the fragments that remain, so that nothing is lost."  </a:t>
            </a:r>
            <a:r>
              <a:rPr lang="en-US" baseline="30000" dirty="0"/>
              <a:t>13</a:t>
            </a:r>
            <a:r>
              <a:rPr lang="en-US" dirty="0"/>
              <a:t> Therefore they gathered </a:t>
            </a:r>
            <a:r>
              <a:rPr lang="en-US" i="1" dirty="0"/>
              <a:t>them </a:t>
            </a:r>
            <a:r>
              <a:rPr lang="en-US" dirty="0"/>
              <a:t>up, and filled twelve baskets with the fragments of the five barley loaves which were left over by those who had eaten.  </a:t>
            </a:r>
          </a:p>
          <a:p>
            <a:endParaRPr lang="en-US" dirty="0"/>
          </a:p>
        </p:txBody>
      </p:sp>
    </p:spTree>
    <p:extLst>
      <p:ext uri="{BB962C8B-B14F-4D97-AF65-F5344CB8AC3E}">
        <p14:creationId xmlns:p14="http://schemas.microsoft.com/office/powerpoint/2010/main" val="10024998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34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6:14 Then those men, when they had seen the sign that Jesus did, said, "This is truly the Prophet who is to come into the world."</a:t>
            </a:r>
          </a:p>
          <a:p>
            <a:r>
              <a:rPr lang="en-US" dirty="0"/>
              <a:t> </a:t>
            </a:r>
          </a:p>
          <a:p>
            <a:endParaRPr lang="en-US" dirty="0"/>
          </a:p>
        </p:txBody>
      </p:sp>
    </p:spTree>
    <p:extLst>
      <p:ext uri="{BB962C8B-B14F-4D97-AF65-F5344CB8AC3E}">
        <p14:creationId xmlns:p14="http://schemas.microsoft.com/office/powerpoint/2010/main" val="125117495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33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dirty="0"/>
              <a:t>19</a:t>
            </a:r>
            <a:r>
              <a:rPr lang="en-US" dirty="0"/>
              <a:t> Therefore Herodias held it against him and wanted to kill him, but she could not;  </a:t>
            </a:r>
            <a:r>
              <a:rPr lang="en-US" baseline="30000" dirty="0"/>
              <a:t>20</a:t>
            </a:r>
            <a:r>
              <a:rPr lang="en-US" dirty="0"/>
              <a:t> for Herod feared John, knowing that he </a:t>
            </a:r>
            <a:r>
              <a:rPr lang="en-US" i="1" dirty="0"/>
              <a:t>was </a:t>
            </a:r>
            <a:r>
              <a:rPr lang="en-US" dirty="0"/>
              <a:t>a just and holy man, and he protected him. And when he heard him, he did many things, and heard him gladly.</a:t>
            </a:r>
          </a:p>
          <a:p>
            <a:r>
              <a:rPr lang="en-US" dirty="0"/>
              <a:t> </a:t>
            </a:r>
            <a:endParaRPr lang="en-US" dirty="0"/>
          </a:p>
        </p:txBody>
      </p:sp>
    </p:spTree>
    <p:extLst>
      <p:ext uri="{BB962C8B-B14F-4D97-AF65-F5344CB8AC3E}">
        <p14:creationId xmlns:p14="http://schemas.microsoft.com/office/powerpoint/2010/main" val="63665400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34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6:15 Therefore when Jesus perceived that they were about to come and take Him by force to make Him king, He departed again to the mountain by Himself alone.</a:t>
            </a:r>
          </a:p>
          <a:p>
            <a:endParaRPr lang="en-US" dirty="0"/>
          </a:p>
        </p:txBody>
      </p:sp>
    </p:spTree>
    <p:extLst>
      <p:ext uri="{BB962C8B-B14F-4D97-AF65-F5344CB8AC3E}">
        <p14:creationId xmlns:p14="http://schemas.microsoft.com/office/powerpoint/2010/main" val="353333627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pic>
        <p:nvPicPr>
          <p:cNvPr id="3" name="Picture 2" descr="D:\3-Jesus\06 MINISTRY\Jesus on mountain 1-17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0885"/>
            <a:ext cx="3589337"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0977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22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endParaRPr lang="en-US" dirty="0"/>
          </a:p>
        </p:txBody>
      </p:sp>
    </p:spTree>
    <p:extLst>
      <p:ext uri="{BB962C8B-B14F-4D97-AF65-F5344CB8AC3E}">
        <p14:creationId xmlns:p14="http://schemas.microsoft.com/office/powerpoint/2010/main" val="51502115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33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His first marriage was to a daughter of </a:t>
            </a:r>
            <a:r>
              <a:rPr lang="en-US" dirty="0" err="1"/>
              <a:t>Aretas</a:t>
            </a:r>
            <a:r>
              <a:rPr lang="en-US" dirty="0"/>
              <a:t>, the Arabian king; but on a visit to Rome he met Herodias his brother's wife (Philip, not the tetrarch), whom he seduced and married. The outrage of this union was compounded by the element of incest. </a:t>
            </a:r>
            <a:r>
              <a:rPr lang="en-US" dirty="0" err="1"/>
              <a:t>Aretas</a:t>
            </a:r>
            <a:r>
              <a:rPr lang="en-US" dirty="0"/>
              <a:t> took vengeance upon Herod by defeating him in a war. Herod applied to Caesar for a crown, but was banished to </a:t>
            </a:r>
            <a:r>
              <a:rPr lang="en-US" dirty="0" err="1"/>
              <a:t>Lugdunum</a:t>
            </a:r>
            <a:r>
              <a:rPr lang="en-US" dirty="0"/>
              <a:t>, in which exile Herodias shared.</a:t>
            </a:r>
          </a:p>
        </p:txBody>
      </p:sp>
    </p:spTree>
    <p:extLst>
      <p:ext uri="{BB962C8B-B14F-4D97-AF65-F5344CB8AC3E}">
        <p14:creationId xmlns:p14="http://schemas.microsoft.com/office/powerpoint/2010/main" val="218975640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33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This woman was a daughter of Herod I's son, </a:t>
            </a:r>
            <a:r>
              <a:rPr lang="en-US" dirty="0" err="1"/>
              <a:t>Aristobulus</a:t>
            </a:r>
            <a:r>
              <a:rPr lang="en-US" dirty="0"/>
              <a:t>. She first married her uncle Philip who was living as a private citizen in Rome, and by him she had Salome. When Herod Antipas was visiting in Rome, she left Philip and married his brother Herod Antipas.</a:t>
            </a:r>
          </a:p>
        </p:txBody>
      </p:sp>
    </p:spTree>
    <p:extLst>
      <p:ext uri="{BB962C8B-B14F-4D97-AF65-F5344CB8AC3E}">
        <p14:creationId xmlns:p14="http://schemas.microsoft.com/office/powerpoint/2010/main" val="232780979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5539909"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14:4 Because John had said to him, "It is not lawful for you to have her."  </a:t>
            </a:r>
            <a:r>
              <a:rPr lang="en-US" baseline="30000" dirty="0"/>
              <a:t>5</a:t>
            </a:r>
            <a:r>
              <a:rPr lang="en-US" dirty="0"/>
              <a:t> And although he wanted to put him to death, he feared the multitude, because they counted him as a prophet.</a:t>
            </a:r>
          </a:p>
        </p:txBody>
      </p:sp>
      <p:pic>
        <p:nvPicPr>
          <p:cNvPr id="3074" name="Picture 2" descr="D:\2-Bible Pics-Nt\John the Baptist\Preaching\JohnBapt prchng to Herod 80-15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9909" y="0"/>
            <a:ext cx="3604091" cy="466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11065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33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1 Peter 3:15 But sanctify the Lord God in your hearts, and always </a:t>
            </a:r>
            <a:r>
              <a:rPr lang="en-US" i="1" dirty="0"/>
              <a:t>be </a:t>
            </a:r>
            <a:r>
              <a:rPr lang="en-US" dirty="0"/>
              <a:t>ready to </a:t>
            </a:r>
            <a:r>
              <a:rPr lang="en-US" i="1" dirty="0"/>
              <a:t>give </a:t>
            </a:r>
            <a:r>
              <a:rPr lang="en-US" dirty="0"/>
              <a:t>a defense to everyone who asks you a reason for the hope that is in you, with meekness and fear;  </a:t>
            </a:r>
            <a:r>
              <a:rPr lang="en-US" baseline="30000" dirty="0"/>
              <a:t>16</a:t>
            </a:r>
            <a:r>
              <a:rPr lang="en-US" dirty="0"/>
              <a:t> having a good conscience, that when they defame you as evildoers, those who revile your good conduct in Christ may be ashamed.</a:t>
            </a:r>
          </a:p>
          <a:p>
            <a:r>
              <a:rPr lang="en-US" dirty="0"/>
              <a:t> </a:t>
            </a:r>
          </a:p>
        </p:txBody>
      </p:sp>
    </p:spTree>
    <p:extLst>
      <p:ext uri="{BB962C8B-B14F-4D97-AF65-F5344CB8AC3E}">
        <p14:creationId xmlns:p14="http://schemas.microsoft.com/office/powerpoint/2010/main" val="238413330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33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Leviticus 18:16 'You shall not uncover the nakedness of your brother's wife; it </a:t>
            </a:r>
            <a:r>
              <a:rPr lang="en-US" i="1" dirty="0"/>
              <a:t>is </a:t>
            </a:r>
            <a:r>
              <a:rPr lang="en-US" dirty="0"/>
              <a:t>your brother's nakedness.</a:t>
            </a:r>
          </a:p>
          <a:p>
            <a:r>
              <a:rPr lang="en-US" dirty="0"/>
              <a:t> </a:t>
            </a:r>
          </a:p>
          <a:p>
            <a:r>
              <a:rPr lang="en-US" dirty="0"/>
              <a:t>Leviticus 20:21 'If a man takes his brother's wife, it </a:t>
            </a:r>
            <a:r>
              <a:rPr lang="en-US" i="1" dirty="0"/>
              <a:t>is </a:t>
            </a:r>
            <a:r>
              <a:rPr lang="en-US" dirty="0"/>
              <a:t>an unclean thing. He has uncovered his brother's nakedness. They shall be childless.</a:t>
            </a:r>
          </a:p>
        </p:txBody>
      </p:sp>
    </p:spTree>
    <p:extLst>
      <p:ext uri="{BB962C8B-B14F-4D97-AF65-F5344CB8AC3E}">
        <p14:creationId xmlns:p14="http://schemas.microsoft.com/office/powerpoint/2010/main" val="126560902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BEBA8EAE-BF5A-486C-A8C5-ECC9F3942E4B}">
                <a14:imgProps xmlns:a14="http://schemas.microsoft.com/office/drawing/2010/main">
                  <a14:imgLayer r:embed="rId4">
                    <a14:imgEffect>
                      <a14:brightnessContrast bright="-33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And when he heard him, he did many things, and heard him gladly.</a:t>
            </a:r>
          </a:p>
        </p:txBody>
      </p:sp>
    </p:spTree>
    <p:extLst>
      <p:ext uri="{BB962C8B-B14F-4D97-AF65-F5344CB8AC3E}">
        <p14:creationId xmlns:p14="http://schemas.microsoft.com/office/powerpoint/2010/main" val="263321442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4033</TotalTime>
  <Words>1290</Words>
  <Application>Microsoft Office PowerPoint</Application>
  <PresentationFormat>On-screen Show (4:3)</PresentationFormat>
  <Paragraphs>73</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vvvv</dc:creator>
  <cp:lastModifiedBy>cougan c</cp:lastModifiedBy>
  <cp:revision>66</cp:revision>
  <dcterms:created xsi:type="dcterms:W3CDTF">2006-12-19T00:50:39Z</dcterms:created>
  <dcterms:modified xsi:type="dcterms:W3CDTF">2014-04-13T22:57:30Z</dcterms:modified>
</cp:coreProperties>
</file>